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7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31" d="100"/>
          <a:sy n="131" d="100"/>
        </p:scale>
        <p:origin x="-8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9A420-0AAA-9E4A-8049-21B41A771F3F}" type="datetimeFigureOut">
              <a:rPr lang="en-US" smtClean="0"/>
              <a:t>12/29/17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6D8BC-1B75-8D4F-A5DA-6099C520B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7121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Monsters at the Margins: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3200" dirty="0"/>
              <a:t>The Mid-Term Project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717800"/>
            <a:ext cx="8255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74FABB-861C-40CF-AFE1-CB740B16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9646"/>
                </a:solidFill>
              </a:rPr>
              <a:t>Possible "To Do"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FE5FEC-4402-418E-B5EC-44D3D4F5F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304925"/>
            <a:ext cx="8229600" cy="490290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DETERMINE CREATIVE ASPECTS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WORK ON CREATIVE ASPECTS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WRITE COPY (SLIDES, CREATIVE ASPECTS, PRESENTATION)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CREATE SLIDES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*CREATE/REFINE THESIS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*CREATE/REFINE CONNECTION TO COURSE CONCEPT(S)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*CREATE/REFINE CONNECTION TO CULTURAL ISSUE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DECIDE WHAT ‘FOUND’ MEDIA WILL BE USED (IF ANY)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FIND INTERESTING/AMUSING ANECDOTES, INFO, ETC.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DELEGATE TASKS FOR ANY OF THE ABOVE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CREATE A SCHEDULE FOR COMPLETION OF TASKS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SCHEDULE A PRACTICE SESSION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5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smtClean="0"/>
              <a:t>Project Checklist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7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General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one monster </a:t>
            </a:r>
            <a:r>
              <a:rPr lang="en-US" i="1" dirty="0"/>
              <a:t>not</a:t>
            </a:r>
            <a:r>
              <a:rPr lang="en-US" dirty="0"/>
              <a:t> on our syllabus</a:t>
            </a:r>
          </a:p>
          <a:p>
            <a:r>
              <a:rPr lang="en-US" dirty="0"/>
              <a:t>Learn everything you can about it</a:t>
            </a:r>
          </a:p>
          <a:p>
            <a:r>
              <a:rPr lang="en-US" dirty="0"/>
              <a:t>Develop an “angle” or focus for the project</a:t>
            </a:r>
          </a:p>
          <a:p>
            <a:r>
              <a:rPr lang="en-US" dirty="0"/>
              <a:t>Design the project as a team</a:t>
            </a:r>
          </a:p>
          <a:p>
            <a:r>
              <a:rPr lang="en-US" dirty="0"/>
              <a:t>Create a presentation using research, writing, art/design, and performance elements</a:t>
            </a:r>
          </a:p>
          <a:p>
            <a:r>
              <a:rPr lang="en-US" dirty="0"/>
              <a:t>Present it to the class</a:t>
            </a:r>
          </a:p>
        </p:txBody>
      </p:sp>
    </p:spTree>
    <p:extLst>
      <p:ext uri="{BB962C8B-B14F-4D97-AF65-F5344CB8AC3E}">
        <p14:creationId xmlns:p14="http://schemas.microsoft.com/office/powerpoint/2010/main" val="39873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824" y="1755074"/>
            <a:ext cx="5601088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Researcher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Locates sources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Reads/learns/studies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Guides monster selection, focus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Prioritizes information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Shares sources/information with group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Documents all sources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031" y="4452773"/>
            <a:ext cx="3206969" cy="2405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166" y="2306681"/>
            <a:ext cx="3224834" cy="21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33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3865" y="1586046"/>
            <a:ext cx="5601088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Writer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Creates original language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Helps prioritize information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Uses language to teach/explain/entertain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Edits and proofreads all text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Helps document all sources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8766"/>
            <a:ext cx="3012312" cy="2259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6046"/>
            <a:ext cx="3012720" cy="30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6289"/>
            <a:ext cx="5747071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Artist/Designer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Creates original artwork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Uses images, film, music, etc.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Designs slide-cast presentation (e.g., PowerPoint, Keynote)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Presents information visually/creatively/effectively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Cites all A/V material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93" y="4419729"/>
            <a:ext cx="4125733" cy="2438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997" y="1782334"/>
            <a:ext cx="3759003" cy="25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4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528" y="1274810"/>
            <a:ext cx="5007212" cy="39731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Presenter</a:t>
            </a:r>
          </a:p>
          <a:p>
            <a:pPr lvl="1"/>
            <a:r>
              <a:rPr lang="en-US" sz="2300" dirty="0">
                <a:solidFill>
                  <a:srgbClr val="FFFF00"/>
                </a:solidFill>
              </a:rPr>
              <a:t>Becomes an expert on all knowledge presented</a:t>
            </a:r>
          </a:p>
          <a:p>
            <a:pPr lvl="1"/>
            <a:r>
              <a:rPr lang="en-US" sz="2300" dirty="0">
                <a:solidFill>
                  <a:srgbClr val="FFFF00"/>
                </a:solidFill>
              </a:rPr>
              <a:t>Uses public speaking skills to teach and entertain audience</a:t>
            </a:r>
          </a:p>
          <a:p>
            <a:pPr lvl="1"/>
            <a:r>
              <a:rPr lang="en-US" sz="2300" dirty="0">
                <a:solidFill>
                  <a:srgbClr val="FFFF00"/>
                </a:solidFill>
              </a:rPr>
              <a:t>Contributes further knowledge </a:t>
            </a:r>
          </a:p>
          <a:p>
            <a:pPr lvl="1"/>
            <a:r>
              <a:rPr lang="en-US" sz="2300" dirty="0">
                <a:solidFill>
                  <a:srgbClr val="FFFF00"/>
                </a:solidFill>
              </a:rPr>
              <a:t>Adds dramatic/performative elements to the presentation</a:t>
            </a:r>
          </a:p>
          <a:p>
            <a:pPr lvl="1"/>
            <a:r>
              <a:rPr lang="en-US" sz="2300" dirty="0">
                <a:solidFill>
                  <a:srgbClr val="FFFF00"/>
                </a:solidFill>
              </a:rPr>
              <a:t>Responds 1</a:t>
            </a:r>
            <a:r>
              <a:rPr lang="en-US" sz="2300" baseline="30000" dirty="0">
                <a:solidFill>
                  <a:srgbClr val="FFFF00"/>
                </a:solidFill>
              </a:rPr>
              <a:t>st</a:t>
            </a:r>
            <a:r>
              <a:rPr lang="en-US" sz="2300" dirty="0">
                <a:solidFill>
                  <a:srgbClr val="FFFF00"/>
                </a:solidFill>
              </a:rPr>
              <a:t> to audience Qs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2503"/>
            <a:ext cx="3847756" cy="4945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56" y="5247943"/>
            <a:ext cx="5296243" cy="16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2079" y="1447593"/>
            <a:ext cx="4204305" cy="1370818"/>
          </a:xfrm>
        </p:spPr>
        <p:txBody>
          <a:bodyPr>
            <a:normAutofit fontScale="90000"/>
          </a:bodyPr>
          <a:lstStyle/>
          <a:p>
            <a:r>
              <a:rPr lang="en-US" dirty="0"/>
              <a:t>Shared Responsibilities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2226" y="505499"/>
            <a:ext cx="5041408" cy="6551415"/>
          </a:xfrm>
        </p:spPr>
        <p:txBody>
          <a:bodyPr>
            <a:normAutofit fontScale="92500" lnSpcReduction="10000"/>
          </a:bodyPr>
          <a:lstStyle/>
          <a:p>
            <a:r>
              <a:rPr lang="en-US" sz="3700" u="sng" dirty="0">
                <a:solidFill>
                  <a:schemeClr val="accent6"/>
                </a:solidFill>
              </a:rPr>
              <a:t>All</a:t>
            </a:r>
            <a:r>
              <a:rPr lang="en-US" sz="3700" dirty="0">
                <a:solidFill>
                  <a:schemeClr val="accent6"/>
                </a:solidFill>
              </a:rPr>
              <a:t> Group Members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Study and learn about the subject</a:t>
            </a:r>
            <a:endParaRPr lang="en-US" sz="3200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Make decisions about the project, especially: </a:t>
            </a:r>
            <a:endParaRPr lang="en-US" sz="3200" dirty="0">
              <a:solidFill>
                <a:srgbClr val="FFFF00"/>
              </a:solidFill>
            </a:endParaRPr>
          </a:p>
          <a:p>
            <a:pPr lvl="2"/>
            <a:r>
              <a:rPr lang="en-US" dirty="0"/>
              <a:t>Which information should be presented </a:t>
            </a:r>
            <a:endParaRPr lang="en-US" sz="2800" dirty="0"/>
          </a:p>
          <a:p>
            <a:pPr lvl="2"/>
            <a:r>
              <a:rPr lang="en-US" dirty="0"/>
              <a:t>How all material should be presented </a:t>
            </a:r>
          </a:p>
          <a:p>
            <a:pPr lvl="2"/>
            <a:r>
              <a:rPr lang="en-US" dirty="0"/>
              <a:t>Whether the final product measures up</a:t>
            </a:r>
            <a:endParaRPr lang="en-US" sz="2800" dirty="0"/>
          </a:p>
          <a:p>
            <a:pPr lvl="1"/>
            <a:r>
              <a:rPr lang="en-US" dirty="0">
                <a:solidFill>
                  <a:srgbClr val="FFFF00"/>
                </a:solidFill>
              </a:rPr>
              <a:t>Actively contribute to the project</a:t>
            </a:r>
            <a:endParaRPr lang="en-US" sz="3200" dirty="0">
              <a:solidFill>
                <a:srgbClr val="FFFF00"/>
              </a:solidFill>
            </a:endParaRPr>
          </a:p>
          <a:p>
            <a:pPr lvl="1"/>
            <a:r>
              <a:rPr lang="en-US" dirty="0">
                <a:solidFill>
                  <a:srgbClr val="FFFF00"/>
                </a:solidFill>
              </a:rPr>
              <a:t>Are responsible for answering questions after the presentation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1207"/>
            <a:ext cx="4102226" cy="30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4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1. </a:t>
            </a:r>
            <a:r>
              <a:rPr lang="en-US" dirty="0" smtClean="0">
                <a:solidFill>
                  <a:schemeClr val="accent6"/>
                </a:solidFill>
              </a:rPr>
              <a:t>Role Selection via Google </a:t>
            </a:r>
            <a:r>
              <a:rPr lang="en-US" dirty="0">
                <a:solidFill>
                  <a:schemeClr val="accent6"/>
                </a:solidFill>
              </a:rPr>
              <a:t>Doc </a:t>
            </a:r>
            <a:r>
              <a:rPr lang="en-US" dirty="0" smtClean="0">
                <a:solidFill>
                  <a:schemeClr val="accent6"/>
                </a:solidFill>
              </a:rPr>
              <a:t>is due  by Monday, Jan 15 at 12pm/noon.  </a:t>
            </a: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	*If signing up for Artist/Designer, please 	note which term best describes you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2. I will assign groups </a:t>
            </a:r>
            <a:r>
              <a:rPr lang="en-US" dirty="0" smtClean="0">
                <a:solidFill>
                  <a:schemeClr val="accent6"/>
                </a:solidFill>
              </a:rPr>
              <a:t>before class on Tues, Jan 16. </a:t>
            </a: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3. You will meet </a:t>
            </a:r>
            <a:r>
              <a:rPr lang="en-US" dirty="0" smtClean="0">
                <a:solidFill>
                  <a:schemeClr val="accent6"/>
                </a:solidFill>
              </a:rPr>
              <a:t>for 30 min. in </a:t>
            </a:r>
            <a:r>
              <a:rPr lang="en-US" dirty="0">
                <a:solidFill>
                  <a:schemeClr val="accent6"/>
                </a:solidFill>
              </a:rPr>
              <a:t>class on </a:t>
            </a:r>
            <a:r>
              <a:rPr lang="en-US" dirty="0" smtClean="0">
                <a:solidFill>
                  <a:schemeClr val="accent6"/>
                </a:solidFill>
              </a:rPr>
              <a:t>Tues, Jan 16 to discuss: 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>
                <a:solidFill>
                  <a:schemeClr val="accent6"/>
                </a:solidFill>
              </a:rPr>
              <a:t>Monster selection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Role delegation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Task delegation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2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Deadlines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799" cy="29965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Fri, Jan. 19: </a:t>
            </a:r>
            <a:r>
              <a:rPr lang="en-US" dirty="0"/>
              <a:t>Monster selection </a:t>
            </a:r>
            <a:r>
              <a:rPr lang="en-US" dirty="0" smtClean="0"/>
              <a:t>email due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Fri, Feb. 2: </a:t>
            </a:r>
            <a:r>
              <a:rPr lang="en-US" dirty="0"/>
              <a:t>Project </a:t>
            </a:r>
            <a:r>
              <a:rPr lang="en-US" dirty="0" smtClean="0"/>
              <a:t>Proposal due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Tues/Thurs, Mar. 16/18: </a:t>
            </a:r>
            <a:r>
              <a:rPr lang="en-US" dirty="0"/>
              <a:t>Group </a:t>
            </a:r>
            <a:r>
              <a:rPr lang="en-US" dirty="0" smtClean="0"/>
              <a:t>Presentations</a:t>
            </a:r>
            <a:endParaRPr lang="en-US" dirty="0"/>
          </a:p>
          <a:p>
            <a:pPr lvl="1"/>
            <a:r>
              <a:rPr lang="en-US" dirty="0" smtClean="0"/>
              <a:t>Group and Self Evaluations due day after presenting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98" y="4596749"/>
            <a:ext cx="4020002" cy="22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6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395</Words>
  <Application>Microsoft Macintosh PowerPoint</Application>
  <PresentationFormat>On-screen Show (4:3)</PresentationFormat>
  <Paragraphs>75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Black</vt:lpstr>
      <vt:lpstr>Monsters at the Margins: The Mid-Term Project</vt:lpstr>
      <vt:lpstr>General Description</vt:lpstr>
      <vt:lpstr>Individual Roles</vt:lpstr>
      <vt:lpstr>Individual Roles</vt:lpstr>
      <vt:lpstr>Individual Roles</vt:lpstr>
      <vt:lpstr>Individual Roles</vt:lpstr>
      <vt:lpstr>Shared Responsibilities</vt:lpstr>
      <vt:lpstr>Role Selection</vt:lpstr>
      <vt:lpstr>Future Deadlines</vt:lpstr>
      <vt:lpstr>Possible "To Do" List</vt:lpstr>
      <vt:lpstr>Group Project Checklist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Lam</dc:creator>
  <cp:lastModifiedBy>Divya Victor</cp:lastModifiedBy>
  <cp:revision>29</cp:revision>
  <dcterms:created xsi:type="dcterms:W3CDTF">2016-08-17T02:29:45Z</dcterms:created>
  <dcterms:modified xsi:type="dcterms:W3CDTF">2017-12-29T19:22:09Z</dcterms:modified>
</cp:coreProperties>
</file>